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1" r:id="rId5"/>
    <p:sldId id="268" r:id="rId6"/>
    <p:sldId id="260" r:id="rId7"/>
    <p:sldId id="264" r:id="rId8"/>
    <p:sldId id="262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975" autoAdjust="0"/>
  </p:normalViewPr>
  <p:slideViewPr>
    <p:cSldViewPr>
      <p:cViewPr>
        <p:scale>
          <a:sx n="62" d="100"/>
          <a:sy n="62" d="100"/>
        </p:scale>
        <p:origin x="-854" y="5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4249"/>
            <a:ext cx="8157892" cy="61847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28800" y="3276600"/>
            <a:ext cx="57150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66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b="1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2362200"/>
            <a:ext cx="1905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8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600200"/>
            <a:ext cx="5867400" cy="1470025"/>
          </a:xfrm>
        </p:spPr>
        <p:txBody>
          <a:bodyPr>
            <a:normAutofit/>
          </a:bodyPr>
          <a:lstStyle/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>
          <a:xfrm>
            <a:off x="457200" y="3657600"/>
            <a:ext cx="8001000" cy="2895600"/>
          </a:xfrm>
        </p:spPr>
        <p:txBody>
          <a:bodyPr>
            <a:normAutofit fontScale="40000" lnSpcReduction="20000"/>
          </a:bodyPr>
          <a:lstStyle/>
          <a:p>
            <a:r>
              <a:rPr lang="bn-BD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মৃনাল</a:t>
            </a:r>
            <a:r>
              <a:rPr lang="en-US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কান্তি সরকার</a:t>
            </a:r>
            <a:r>
              <a:rPr lang="en-US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সহকারি শিক্ষক </a:t>
            </a:r>
            <a:endParaRPr lang="en-US" sz="67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ভাত গ্রাম বালিকা উচ্চ বিদ্যালয়</a:t>
            </a:r>
            <a:endParaRPr lang="en-US" sz="67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সপ্তম </a:t>
            </a:r>
          </a:p>
          <a:p>
            <a:r>
              <a:rPr lang="bn-BD" sz="6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বাংলাদেশ ও বিশ্বপরিচয়</a:t>
            </a:r>
            <a:endParaRPr lang="en-US" sz="67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bn-BD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solidFill>
                  <a:schemeClr val="tx1"/>
                </a:solidFill>
              </a:rPr>
              <a:t>        </a:t>
            </a:r>
            <a:r>
              <a:rPr lang="bn-BD" dirty="0" smtClean="0"/>
              <a:t>                                 </a:t>
            </a:r>
          </a:p>
          <a:p>
            <a:pPr marL="0" indent="0">
              <a:buNone/>
            </a:pPr>
            <a:endParaRPr lang="bn-BD" dirty="0" smtClean="0"/>
          </a:p>
        </p:txBody>
      </p:sp>
      <p:sp>
        <p:nvSpPr>
          <p:cNvPr id="6" name="Isosceles Triangle 5"/>
          <p:cNvSpPr/>
          <p:nvPr/>
        </p:nvSpPr>
        <p:spPr>
          <a:xfrm>
            <a:off x="6733903" y="6858000"/>
            <a:ext cx="4114800" cy="381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8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51" y="674132"/>
            <a:ext cx="4196149" cy="22525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67915" y="61785"/>
            <a:ext cx="45720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বাংলাদেশর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সংস্কৃতি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85" y="659028"/>
            <a:ext cx="4114802" cy="22408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85" y="3581400"/>
            <a:ext cx="4124216" cy="2311744"/>
          </a:xfrm>
          <a:prstGeom prst="rect">
            <a:avLst/>
          </a:prstGeom>
        </p:spPr>
      </p:pic>
      <p:pic>
        <p:nvPicPr>
          <p:cNvPr id="1026" name="Picture 2" descr="C:\Users\Doel-1612i3\Desktop\group\obzx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-576" b="22506"/>
          <a:stretch/>
        </p:blipFill>
        <p:spPr bwMode="auto">
          <a:xfrm>
            <a:off x="4569127" y="3657601"/>
            <a:ext cx="4403435" cy="223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66800" y="2945028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নদী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30480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মাটির হাঁড়ি পাতিল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81107" y="6100463"/>
            <a:ext cx="151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কৃষক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94172" y="6044625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গাছপালা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69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048000"/>
            <a:ext cx="7924800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r>
              <a:rPr lang="bn-BD" sz="3600" b="1" u="sng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সংস্কৃতিতে প্রকৃতির ভুমিকা বিশ্লেষণ করতে পারবে।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3600" smtClean="0">
                <a:latin typeface="NikoshBAN" pitchFamily="2" charset="0"/>
                <a:cs typeface="NikoshBAN" pitchFamily="2" charset="0"/>
              </a:rPr>
              <a:t>। বাঙ্গালির সাংস্কৃতি ও জীবনে প্রকৃতির প্রভাব বিস্তারিত বলতে পারবে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18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1"/>
          <a:stretch>
            <a:fillRect/>
          </a:stretch>
        </p:blipFill>
        <p:spPr>
          <a:xfrm>
            <a:off x="4572000" y="228600"/>
            <a:ext cx="4572000" cy="25107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9" y="228600"/>
            <a:ext cx="4032736" cy="25107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2739389"/>
            <a:ext cx="22098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নববর্ষ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 flipV="1">
            <a:off x="4800600" y="7320833"/>
            <a:ext cx="9144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67400" y="2815589"/>
            <a:ext cx="2362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নৌকাবাইজ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9517760">
            <a:off x="2667000" y="7484833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Doel-1612i3\Desktop\group\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24"/>
          <a:stretch/>
        </p:blipFill>
        <p:spPr bwMode="auto">
          <a:xfrm>
            <a:off x="244779" y="3505198"/>
            <a:ext cx="3946221" cy="259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2626" y="6286499"/>
            <a:ext cx="323737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হা ডুডু খেলা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539591"/>
            <a:ext cx="3966882" cy="26974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66038" y="6286499"/>
            <a:ext cx="323737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গ্রাম্য জীবন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665274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			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দলীয় কাজ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গ্রাম্য সাংস্কৃতিতে কি কি বৈচিত্র লক্ষ করা যায় তা আলোকপাত কর।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03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589074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				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মূল্যায়ন 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দুইটি মাটির তৈরি জিনিসের নাম বল।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পানিতে চলা চল করে এমন দুইটি যানের নাম বল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05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77374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			বাড়ির কাজ</a:t>
            </a:r>
          </a:p>
          <a:p>
            <a:pPr>
              <a:buFont typeface="Arial" pitchFamily="34" charset="0"/>
              <a:buChar char="•"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গ্রাম্য  জীবনের সাংস্কৃতির প্রভাব উল্লেখ কর 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24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1143000" y="2438400"/>
            <a:ext cx="6400800" cy="30480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13800" b="1" dirty="0" smtClean="0">
                <a:latin typeface="NikoshBAN" pitchFamily="2" charset="0"/>
                <a:cs typeface="NikoshBAN" pitchFamily="2" charset="0"/>
              </a:rPr>
              <a:t>	ধন্যবাদ</a:t>
            </a:r>
            <a:endParaRPr lang="en-US" sz="13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9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59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87</cp:revision>
  <dcterms:created xsi:type="dcterms:W3CDTF">2006-08-16T00:00:00Z</dcterms:created>
  <dcterms:modified xsi:type="dcterms:W3CDTF">2013-05-20T04:59:38Z</dcterms:modified>
</cp:coreProperties>
</file>